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1" d="100"/>
          <a:sy n="71" d="100"/>
        </p:scale>
        <p:origin x="-1356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86BED-9997-4B7A-B801-36BBD77C7C33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E90218-6FC7-46D4-A72A-F03B02BCDC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96930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0218-6FC7-46D4-A72A-F03B02BCDC5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D799-52A1-45EF-BC51-994EC866694B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D86B-746A-48CD-9B29-B102B6FA38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78832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D799-52A1-45EF-BC51-994EC866694B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D86B-746A-48CD-9B29-B102B6FA38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9170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D799-52A1-45EF-BC51-994EC866694B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D86B-746A-48CD-9B29-B102B6FA38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59108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D799-52A1-45EF-BC51-994EC866694B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D86B-746A-48CD-9B29-B102B6FA38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23371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D799-52A1-45EF-BC51-994EC866694B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D86B-746A-48CD-9B29-B102B6FA38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5306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D799-52A1-45EF-BC51-994EC866694B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D86B-746A-48CD-9B29-B102B6FA38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87033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D799-52A1-45EF-BC51-994EC866694B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D86B-746A-48CD-9B29-B102B6FA38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1102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D799-52A1-45EF-BC51-994EC866694B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D86B-746A-48CD-9B29-B102B6FA38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6903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D799-52A1-45EF-BC51-994EC866694B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D86B-746A-48CD-9B29-B102B6FA38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2688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D799-52A1-45EF-BC51-994EC866694B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D86B-746A-48CD-9B29-B102B6FA38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134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D799-52A1-45EF-BC51-994EC866694B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D86B-746A-48CD-9B29-B102B6FA38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80452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BD799-52A1-45EF-BC51-994EC866694B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BD86B-746A-48CD-9B29-B102B6FA38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03027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042" y="1340768"/>
            <a:ext cx="9144000" cy="352839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210582" y="3861048"/>
            <a:ext cx="2693480" cy="792088"/>
          </a:xfrm>
          <a:prstGeom prst="rect">
            <a:avLst/>
          </a:prstGeom>
          <a:solidFill>
            <a:schemeClr val="bg1">
              <a:lumMod val="85000"/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МБДОУ ДС № 48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«Одуванчик»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г.Светлоград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6847" y="271914"/>
            <a:ext cx="85609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Схема безопасности дорожного движения МБДОУ ДС № 48«Одуванчик" г.Светлоград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Российская Федерация, 356530, Ставропольский край, Петровский район, город Светлоград, ул.Урожайная д. 2И.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3678"/>
          <a:stretch/>
        </p:blipFill>
        <p:spPr bwMode="auto">
          <a:xfrm>
            <a:off x="6429387" y="3609020"/>
            <a:ext cx="2571769" cy="1177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5214942" y="2928934"/>
            <a:ext cx="928694" cy="285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Ул. Урожайная 2И</a:t>
            </a:r>
            <a:endParaRPr lang="ru-RU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0517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0240"/>
            <a:ext cx="9144000" cy="414340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214678" y="5143512"/>
            <a:ext cx="2693480" cy="785818"/>
          </a:xfrm>
          <a:prstGeom prst="rect">
            <a:avLst/>
          </a:prstGeom>
          <a:solidFill>
            <a:schemeClr val="bg1">
              <a:lumMod val="85000"/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МБДОУДС № 48 «Одуванчик»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г.Светлоград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454" y="285728"/>
            <a:ext cx="906154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Схема организации дорожного движения в непосредственной близости от МБДОУДС № 48 «Одуванчик" г.Светлоград с размещением соответствующих технических средств, маршруты движения детей и расположение парковочных мест.                                                                                                                                                                                                Российская Федерация, 356530, Ставропольский край, Петровский район, город Светлоград, ул. Урожайная 2И</a:t>
            </a:r>
          </a:p>
          <a:p>
            <a:pPr algn="ctr"/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65820" y="3632709"/>
            <a:ext cx="4118148" cy="0"/>
          </a:xfrm>
          <a:prstGeom prst="straightConnector1">
            <a:avLst/>
          </a:prstGeom>
          <a:ln w="317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165820" y="2492896"/>
            <a:ext cx="4118148" cy="0"/>
          </a:xfrm>
          <a:prstGeom prst="straightConnector1">
            <a:avLst/>
          </a:prstGeom>
          <a:ln w="317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557192" y="2553909"/>
            <a:ext cx="0" cy="965579"/>
          </a:xfrm>
          <a:prstGeom prst="straightConnector1">
            <a:avLst/>
          </a:prstGeom>
          <a:ln w="317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3965174" y="4321578"/>
            <a:ext cx="1356528" cy="1588"/>
          </a:xfrm>
          <a:prstGeom prst="straightConnector1">
            <a:avLst/>
          </a:prstGeom>
          <a:ln w="317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913" y="3506788"/>
            <a:ext cx="2670175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651708" y="4277854"/>
            <a:ext cx="357190" cy="1231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6456" y="3714752"/>
            <a:ext cx="968405" cy="21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1612"/>
            <a:ext cx="1182687" cy="285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610" y="1571612"/>
            <a:ext cx="1182687" cy="285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297" y="1571613"/>
            <a:ext cx="1182687" cy="285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984" y="1571612"/>
            <a:ext cx="1182687" cy="285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042" y="1571613"/>
            <a:ext cx="1182687" cy="285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759" y="1571612"/>
            <a:ext cx="1182687" cy="285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5360" y="1571613"/>
            <a:ext cx="1182687" cy="285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3705" y="1571613"/>
            <a:ext cx="1020983" cy="285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2187" t="4177" r="22977" b="4987"/>
          <a:stretch/>
        </p:blipFill>
        <p:spPr>
          <a:xfrm rot="5400000">
            <a:off x="7696721" y="3304675"/>
            <a:ext cx="250698" cy="213596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8158046" y="3429000"/>
            <a:ext cx="456149" cy="904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4754042" y="3643948"/>
            <a:ext cx="4248472" cy="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256" y="3714752"/>
            <a:ext cx="925595" cy="214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829" y="3714751"/>
            <a:ext cx="993775" cy="21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256" y="3895391"/>
            <a:ext cx="645052" cy="1470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9212" y="3857244"/>
            <a:ext cx="2236787" cy="1470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686715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5860"/>
            <a:ext cx="9144000" cy="414340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195112" y="4429132"/>
            <a:ext cx="2693480" cy="785818"/>
          </a:xfrm>
          <a:prstGeom prst="rect">
            <a:avLst/>
          </a:prstGeom>
          <a:solidFill>
            <a:schemeClr val="bg1">
              <a:lumMod val="85000"/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МБДОУДС № 48 «Одуванчик»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г.Светлоград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6847" y="142853"/>
            <a:ext cx="856094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Маршруты движения организованных групп детей от МБДОУДС № 48 «Одуванчик" г.Светлоград к стадиону, парку                                      или к спортивно-оздоровительному комплексу                                                                                                                                                       Российская Федерация, 356530, Ставропольский край, Петровский район, город Светлоград, ул.Урожайная 2И</a:t>
            </a: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65820" y="3632709"/>
            <a:ext cx="4118148" cy="0"/>
          </a:xfrm>
          <a:prstGeom prst="straightConnector1">
            <a:avLst/>
          </a:prstGeom>
          <a:ln w="317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7" idx="0"/>
          </p:cNvCxnSpPr>
          <p:nvPr/>
        </p:nvCxnSpPr>
        <p:spPr>
          <a:xfrm rot="16200000" flipH="1">
            <a:off x="4077568" y="3964848"/>
            <a:ext cx="926372" cy="2196"/>
          </a:xfrm>
          <a:prstGeom prst="straightConnector1">
            <a:avLst/>
          </a:prstGeom>
          <a:ln w="317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913" y="3506788"/>
            <a:ext cx="2670175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893338" y="3750472"/>
            <a:ext cx="285753" cy="928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6456" y="3714752"/>
            <a:ext cx="968405" cy="21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3" y="1571613"/>
            <a:ext cx="1182687" cy="285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610" y="1571612"/>
            <a:ext cx="1182687" cy="285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297" y="1571613"/>
            <a:ext cx="1182687" cy="285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984" y="1571612"/>
            <a:ext cx="1182687" cy="285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042" y="1571613"/>
            <a:ext cx="1182687" cy="285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759" y="1571612"/>
            <a:ext cx="1182687" cy="285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5360" y="1571613"/>
            <a:ext cx="1182687" cy="285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3705" y="1571613"/>
            <a:ext cx="1020983" cy="285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2187" t="4177" r="22977" b="4987"/>
          <a:stretch/>
        </p:blipFill>
        <p:spPr>
          <a:xfrm rot="5400000">
            <a:off x="7696721" y="3304675"/>
            <a:ext cx="250698" cy="213596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8158046" y="3429000"/>
            <a:ext cx="456149" cy="904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4754042" y="3643948"/>
            <a:ext cx="4248472" cy="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256" y="3714752"/>
            <a:ext cx="925595" cy="214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829" y="3714751"/>
            <a:ext cx="993775" cy="21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256" y="3895391"/>
            <a:ext cx="645052" cy="1470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9212" y="3857244"/>
            <a:ext cx="2236787" cy="1470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6" descr="C:\Users\Сурега\Desktop\55566.jpg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278" t="11413" b="44294"/>
          <a:stretch/>
        </p:blipFill>
        <p:spPr bwMode="auto">
          <a:xfrm>
            <a:off x="3143240" y="3857628"/>
            <a:ext cx="866290" cy="21596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" name="Прямая со стрелкой 29"/>
          <p:cNvCxnSpPr/>
          <p:nvPr/>
        </p:nvCxnSpPr>
        <p:spPr>
          <a:xfrm flipH="1">
            <a:off x="54160" y="3769873"/>
            <a:ext cx="4118148" cy="0"/>
          </a:xfrm>
          <a:prstGeom prst="straightConnector1">
            <a:avLst/>
          </a:prstGeom>
          <a:ln w="317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781897" y="3643873"/>
            <a:ext cx="43894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572000" y="3357562"/>
            <a:ext cx="280987" cy="71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7719860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140</Words>
  <Application>Microsoft Office PowerPoint</Application>
  <PresentationFormat>Экран (4:3)</PresentationFormat>
  <Paragraphs>15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Сурега</dc:creator>
  <cp:lastModifiedBy>Пользователь Windows</cp:lastModifiedBy>
  <cp:revision>29</cp:revision>
  <dcterms:created xsi:type="dcterms:W3CDTF">2020-08-19T10:28:52Z</dcterms:created>
  <dcterms:modified xsi:type="dcterms:W3CDTF">2022-06-30T08:12:37Z</dcterms:modified>
</cp:coreProperties>
</file>