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>
        <p:scale>
          <a:sx n="78" d="100"/>
          <a:sy n="78" d="100"/>
        </p:scale>
        <p:origin x="-113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E6B0-7C8E-4CA0-9626-CA58DEC6E4B4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1A98-EC05-44A6-9022-C2CF9EB4B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E6B0-7C8E-4CA0-9626-CA58DEC6E4B4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1A98-EC05-44A6-9022-C2CF9EB4B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E6B0-7C8E-4CA0-9626-CA58DEC6E4B4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1A98-EC05-44A6-9022-C2CF9EB4B03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E6B0-7C8E-4CA0-9626-CA58DEC6E4B4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1A98-EC05-44A6-9022-C2CF9EB4B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E6B0-7C8E-4CA0-9626-CA58DEC6E4B4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1A98-EC05-44A6-9022-C2CF9EB4B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E6B0-7C8E-4CA0-9626-CA58DEC6E4B4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1A98-EC05-44A6-9022-C2CF9EB4B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E6B0-7C8E-4CA0-9626-CA58DEC6E4B4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1A98-EC05-44A6-9022-C2CF9EB4B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E6B0-7C8E-4CA0-9626-CA58DEC6E4B4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1A98-EC05-44A6-9022-C2CF9EB4B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E6B0-7C8E-4CA0-9626-CA58DEC6E4B4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1A98-EC05-44A6-9022-C2CF9EB4B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E6B0-7C8E-4CA0-9626-CA58DEC6E4B4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1A98-EC05-44A6-9022-C2CF9EB4B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E6B0-7C8E-4CA0-9626-CA58DEC6E4B4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1A98-EC05-44A6-9022-C2CF9EB4B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AB3E6B0-7C8E-4CA0-9626-CA58DEC6E4B4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5C71A98-EC05-44A6-9022-C2CF9EB4B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3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Lucida Console" pitchFamily="49" charset="0"/>
                <a:ea typeface="+mj-ea"/>
                <a:cs typeface="Arabic Typesetting" pitchFamily="66" charset="-78"/>
              </a:rPr>
              <a:t> </a:t>
            </a:r>
            <a:endParaRPr kumimoji="0" lang="ru-RU" sz="180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32656"/>
            <a:ext cx="806489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dirty="0">
                <a:latin typeface="Times New Roman"/>
                <a:ea typeface="Times New Roman"/>
                <a:cs typeface="Times New Roman"/>
              </a:rPr>
              <a:t>Муниципальное бюджетное дошкольное образовательное учреждение детский сад комбинированного вида № 38 «Колокольчик</a:t>
            </a:r>
            <a:r>
              <a:rPr lang="ru-RU" sz="4000" dirty="0" smtClean="0">
                <a:latin typeface="Times New Roman"/>
                <a:ea typeface="Times New Roman"/>
                <a:cs typeface="Times New Roman"/>
              </a:rPr>
              <a:t>»</a:t>
            </a:r>
          </a:p>
          <a:p>
            <a:pPr algn="ctr">
              <a:spcAft>
                <a:spcPts val="0"/>
              </a:spcAft>
            </a:pPr>
            <a:r>
              <a:rPr lang="ru-RU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г. Светлоград Петровского </a:t>
            </a:r>
            <a:r>
              <a:rPr lang="ru-RU" sz="4000" dirty="0" smtClean="0">
                <a:latin typeface="Times New Roman"/>
                <a:ea typeface="Times New Roman"/>
                <a:cs typeface="Times New Roman"/>
              </a:rPr>
              <a:t>городского округа</a:t>
            </a:r>
          </a:p>
          <a:p>
            <a:pPr algn="ctr">
              <a:spcAft>
                <a:spcPts val="0"/>
              </a:spcAft>
            </a:pPr>
            <a:r>
              <a:rPr lang="ru-RU" sz="4000" dirty="0" smtClean="0">
                <a:latin typeface="Times New Roman"/>
                <a:ea typeface="Times New Roman"/>
                <a:cs typeface="Times New Roman"/>
              </a:rPr>
              <a:t>первая младшая группа «Малышок»</a:t>
            </a:r>
          </a:p>
          <a:p>
            <a:pPr algn="ctr">
              <a:spcAft>
                <a:spcPts val="0"/>
              </a:spcAft>
            </a:pPr>
            <a:r>
              <a:rPr lang="ru-RU" sz="4000" dirty="0" smtClean="0">
                <a:latin typeface="Times New Roman"/>
                <a:ea typeface="Times New Roman"/>
                <a:cs typeface="Times New Roman"/>
              </a:rPr>
              <a:t>2018 -2019 учебный год.</a:t>
            </a:r>
          </a:p>
          <a:p>
            <a:pPr algn="ctr">
              <a:spcAft>
                <a:spcPts val="0"/>
              </a:spcAft>
            </a:pPr>
            <a:endParaRPr lang="ru-RU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9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6044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i="1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Первая младшая группа «Малышок»</a:t>
            </a:r>
            <a:endParaRPr lang="ru-RU" sz="24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 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2018–2019 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учебный год.</a:t>
            </a:r>
            <a:endParaRPr lang="ru-RU" sz="2400" b="1" dirty="0">
              <a:solidFill>
                <a:prstClr val="black"/>
              </a:solidFill>
              <a:latin typeface="Trebuchet MS"/>
            </a:endParaRPr>
          </a:p>
          <a:p>
            <a:pPr lvl="0" algn="ctr"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Воспитатели:</a:t>
            </a:r>
          </a:p>
          <a:p>
            <a:pPr lvl="0" algn="ctr"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/>
              </a:rPr>
              <a:t>Лихтина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</a:rPr>
              <a:t> Наталия Ивановна</a:t>
            </a:r>
          </a:p>
          <a:p>
            <a:pPr lvl="0" algn="ctr"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</a:rPr>
              <a:t>Тадевосян Зарине </a:t>
            </a:r>
            <a:r>
              <a:rPr lang="ru-RU" sz="2400" dirty="0" err="1" smtClean="0">
                <a:solidFill>
                  <a:prstClr val="black"/>
                </a:solidFill>
                <a:latin typeface="Times New Roman"/>
              </a:rPr>
              <a:t>Гришаевна</a:t>
            </a:r>
            <a:endParaRPr lang="ru-RU" sz="2400" dirty="0">
              <a:solidFill>
                <a:prstClr val="black"/>
              </a:solidFill>
              <a:latin typeface="Trebuchet MS"/>
            </a:endParaRPr>
          </a:p>
          <a:p>
            <a:pPr lvl="0" algn="ctr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Помощник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воспитателя: Копылова  Ирина Михайловна</a:t>
            </a:r>
            <a:endParaRPr lang="ru-RU" sz="2400" dirty="0">
              <a:solidFill>
                <a:prstClr val="black"/>
              </a:solidFill>
              <a:latin typeface="Trebuchet MS"/>
            </a:endParaRPr>
          </a:p>
          <a:p>
            <a:pPr lvl="0" algn="ctr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Состав группы:</a:t>
            </a:r>
            <a:endParaRPr lang="ru-RU" sz="2400" dirty="0">
              <a:solidFill>
                <a:prstClr val="black"/>
              </a:solidFill>
              <a:latin typeface="Trebuchet MS"/>
            </a:endParaRPr>
          </a:p>
          <a:p>
            <a:pPr lvl="0" algn="ctr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Всего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13  человек.</a:t>
            </a:r>
            <a:endParaRPr lang="ru-RU" sz="2400" dirty="0">
              <a:solidFill>
                <a:prstClr val="black"/>
              </a:solidFill>
              <a:latin typeface="Trebuchet MS"/>
            </a:endParaRPr>
          </a:p>
          <a:p>
            <a:pPr lvl="0" algn="ctr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Возраст детей: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от1 год 8 </a:t>
            </a:r>
            <a:r>
              <a:rPr lang="ru-RU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мес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до 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3 лет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ru-RU" sz="2400" dirty="0">
              <a:solidFill>
                <a:prstClr val="black"/>
              </a:solidFill>
              <a:latin typeface="Trebuchet MS"/>
            </a:endParaRPr>
          </a:p>
          <a:p>
            <a:pPr lvl="0" algn="ctr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Мальчиков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–5 человек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;  Девочек 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- 8 человек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ru-RU" sz="2400" dirty="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69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24936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Рабочая программа составлена в виде развернутого перспективного планирования на основе примерной основной общеобразовательной программы дошкольного образования «От рождения до школы»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под ред. Н.Е.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Вераксы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, Т.С. Комаровой, М.А. Васильевой и основной образовательной программой МБДОУ ДС №38»Колокольчик»г.Светлоград.</a:t>
            </a:r>
          </a:p>
          <a:p>
            <a:pPr lvl="0" indent="342900" algn="just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Рабочая программа для детей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1 год 6 месяцев -3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лет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(первая младшая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группа) составлена по образовательным областям: физическое развитие, социально-коммуникативное развитие, познавательное развитие, художественно-эстетическое развитие, речевое развитие.</a:t>
            </a:r>
          </a:p>
          <a:p>
            <a:pPr lvl="0" indent="342900" algn="just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 программе определены виды интеграций образовательных направлений и целевые ориентиры развития ребенка. </a:t>
            </a:r>
          </a:p>
          <a:p>
            <a:pPr lvl="0" algn="ctr"/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         Нормативное обеспечение образовательной деятельности ДОУ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7955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связи с этим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образовательные задачи в группе опираются на новые педагогические технологии, инновационные методики с учётом индивидуально-психологических, физиологических особенностей каждого ребёнка и с использованием здоровье сберегающих технологий. </a:t>
            </a:r>
          </a:p>
          <a:p>
            <a:pPr lvl="0" indent="449580" algn="just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группе обеспечены условия для  систематической работы, для всестороннего воспитания и обучения детей. </a:t>
            </a:r>
          </a:p>
          <a:p>
            <a:pPr lvl="0" indent="449580" algn="just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этого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 второй  младшей 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группе созданы следующие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мини 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центры:</a:t>
            </a:r>
          </a:p>
          <a:p>
            <a:pPr lvl="0" indent="449580">
              <a:lnSpc>
                <a:spcPct val="150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•мини центры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умеренной активности: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«математический  мини центр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«литературный  мини центр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«мини центр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природы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«театрализованный  мини центр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 indent="449580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•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мини центры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средней активности: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«мини центр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конструирования»,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«мини центр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экспериментирования»,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«мини центр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детского творчества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580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мини центры 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повышенной активности: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«спортивный мини 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центр»,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«музыкальный мини 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центр»,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«мини центр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1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421278" y="3885216"/>
            <a:ext cx="349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 descr="C:\Users\hp\AppData\Local\Microsoft\Windows\INetCache\Content.Word\20190321_1734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71600" y="404664"/>
            <a:ext cx="280831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hp\AppData\Local\Microsoft\Windows\INetCache\Content.Word\20190321_1748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943681" y="3306912"/>
            <a:ext cx="2858158" cy="339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hp\AppData\Local\Microsoft\Windows\INetCache\Content.Word\20190322_0757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573016"/>
            <a:ext cx="35638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hp\AppData\Local\Microsoft\Windows\INetCache\Content.Word\20190321_1726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692696"/>
            <a:ext cx="35283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95936" y="260648"/>
            <a:ext cx="2346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«Центр игры»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4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8640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«Мини центр </a:t>
            </a:r>
            <a:r>
              <a:rPr lang="ru-RU" dirty="0" smtClean="0">
                <a:solidFill>
                  <a:prstClr val="black"/>
                </a:solidFill>
              </a:rPr>
              <a:t>конструирования.»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18864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«Мини центр литературы.»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67544" y="3501008"/>
            <a:ext cx="2975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«Мини ц</a:t>
            </a:r>
            <a:r>
              <a:rPr lang="ru-RU" dirty="0" smtClean="0"/>
              <a:t>ентр </a:t>
            </a:r>
            <a:r>
              <a:rPr lang="ru-RU" dirty="0" smtClean="0"/>
              <a:t>природы»</a:t>
            </a:r>
            <a:endParaRPr lang="ru-RU" dirty="0"/>
          </a:p>
        </p:txBody>
      </p:sp>
      <p:pic>
        <p:nvPicPr>
          <p:cNvPr id="10" name="Рисунок 9" descr="C:\Users\hp\AppData\Local\Microsoft\Windows\INetCache\Content.Word\20190321_1743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83568" y="3356992"/>
            <a:ext cx="288032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hp\AppData\Local\Microsoft\Windows\INetCache\Content.Word\20190325_1459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548680"/>
            <a:ext cx="388843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hp\AppData\Local\Microsoft\Windows\INetCache\Content.Word\20190325_1453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7455" y="3861048"/>
            <a:ext cx="471703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hp\AppData\Local\Microsoft\Windows\INetCache\Content.Word\20190325_1450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548680"/>
            <a:ext cx="460851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88024" y="3501008"/>
            <a:ext cx="299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«Музыкальный мини центр»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63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 rot="10800000" flipV="1">
            <a:off x="-396552" y="476672"/>
            <a:ext cx="517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«Мини центр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детского</a:t>
            </a:r>
            <a:r>
              <a:rPr lang="ru-RU" dirty="0" smtClean="0"/>
              <a:t> творчества.»</a:t>
            </a:r>
            <a:endParaRPr lang="ru-RU" dirty="0"/>
          </a:p>
        </p:txBody>
      </p:sp>
      <p:pic>
        <p:nvPicPr>
          <p:cNvPr id="6" name="Рисунок 5" descr="C:\Users\hp\AppData\Local\Microsoft\Windows\INetCache\Content.Word\20190325_1507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908720"/>
            <a:ext cx="446449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hp\AppData\Local\Microsoft\Windows\INetCache\Content.Word\20190321_1729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73624" y="1651112"/>
            <a:ext cx="566124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0800000" flipV="1">
            <a:off x="5004044" y="436748"/>
            <a:ext cx="3140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«Мини центр театрализации»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041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3968" y="26064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  </a:t>
            </a:r>
            <a:r>
              <a:rPr lang="ru-RU" dirty="0" smtClean="0"/>
              <a:t>«Математический мини центр»</a:t>
            </a:r>
            <a:endParaRPr lang="ru-RU" dirty="0"/>
          </a:p>
        </p:txBody>
      </p:sp>
      <p:pic>
        <p:nvPicPr>
          <p:cNvPr id="6" name="Рисунок 5" descr="C:\Users\hp\AppData\Local\Microsoft\Windows\INetCache\Content.Word\20190321_1740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16533" y="1448782"/>
            <a:ext cx="547261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hp\AppData\Local\Microsoft\Windows\INetCache\Content.Word\20190321_1705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59932" y="1376772"/>
            <a:ext cx="547260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600" y="260648"/>
            <a:ext cx="2832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«Спортивный мини центр»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960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387</TotalTime>
  <Words>260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packard bell</dc:creator>
  <cp:lastModifiedBy>hp</cp:lastModifiedBy>
  <cp:revision>45</cp:revision>
  <dcterms:created xsi:type="dcterms:W3CDTF">2016-03-12T08:33:44Z</dcterms:created>
  <dcterms:modified xsi:type="dcterms:W3CDTF">2019-03-26T12:57:37Z</dcterms:modified>
</cp:coreProperties>
</file>