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9D-DB32-46B0-AB32-03D4B115BEBE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1138-CBCB-4E7C-8F4E-6F5918ED4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9D-DB32-46B0-AB32-03D4B115BEBE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1138-CBCB-4E7C-8F4E-6F5918ED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9D-DB32-46B0-AB32-03D4B115BEBE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1138-CBCB-4E7C-8F4E-6F5918ED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9D-DB32-46B0-AB32-03D4B115BEBE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1138-CBCB-4E7C-8F4E-6F5918ED4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9D-DB32-46B0-AB32-03D4B115BEBE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1138-CBCB-4E7C-8F4E-6F5918ED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9D-DB32-46B0-AB32-03D4B115BEBE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1138-CBCB-4E7C-8F4E-6F5918ED4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9D-DB32-46B0-AB32-03D4B115BEBE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1138-CBCB-4E7C-8F4E-6F5918ED4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9D-DB32-46B0-AB32-03D4B115BEBE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1138-CBCB-4E7C-8F4E-6F5918ED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9D-DB32-46B0-AB32-03D4B115BEBE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1138-CBCB-4E7C-8F4E-6F5918ED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9D-DB32-46B0-AB32-03D4B115BEBE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1138-CBCB-4E7C-8F4E-6F5918ED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9D-DB32-46B0-AB32-03D4B115BEBE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1138-CBCB-4E7C-8F4E-6F5918ED4D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12D99D-DB32-46B0-AB32-03D4B115BEBE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F81138-CBCB-4E7C-8F4E-6F5918ED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216024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992888" cy="3168352"/>
          </a:xfrm>
        </p:spPr>
        <p:txBody>
          <a:bodyPr>
            <a:normAutofit fontScale="90000"/>
          </a:bodyPr>
          <a:lstStyle/>
          <a:p>
            <a:pPr marL="0" lvl="0" indent="0" algn="ctr">
              <a:spcBef>
                <a:spcPts val="0"/>
              </a:spcBef>
            </a:pPr>
            <a:r>
              <a:rPr lang="ru-RU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 детский сад комбинированного вида № 38 «Колокольчик»</a:t>
            </a:r>
            <a:br>
              <a:rPr lang="ru-RU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 г. Светлоград Петровского </a:t>
            </a:r>
            <a:r>
              <a:rPr lang="ru-RU" sz="280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 муниципального района</a:t>
            </a:r>
            <a:r>
              <a:rPr lang="ru-RU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средняя комбинированная  </a:t>
            </a:r>
            <a:r>
              <a:rPr lang="ru-RU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группа </a:t>
            </a:r>
            <a:r>
              <a:rPr lang="ru-RU" sz="280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«Буратино»</a:t>
            </a:r>
            <a:r>
              <a:rPr lang="ru-RU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2018 </a:t>
            </a:r>
            <a:r>
              <a:rPr lang="ru-RU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800" dirty="0" smtClean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2019 </a:t>
            </a:r>
            <a:r>
              <a:rPr lang="ru-RU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  <a:t>учебный год.</a:t>
            </a:r>
            <a:br>
              <a:rPr lang="ru-RU" sz="2800" dirty="0">
                <a:solidFill>
                  <a:prstClr val="black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prstClr val="black"/>
                </a:solidFill>
                <a:latin typeface="Lucida Console" pitchFamily="49" charset="0"/>
                <a:cs typeface="Arabic Typesetting" pitchFamily="66" charset="-78"/>
              </a:rPr>
              <a:t> </a:t>
            </a:r>
            <a:endParaRPr lang="ru-RU" sz="2800" dirty="0"/>
          </a:p>
        </p:txBody>
      </p:sp>
      <p:pic>
        <p:nvPicPr>
          <p:cNvPr id="6" name="Рисунок 5" descr="C:\Users\xxx\Desktop\Camera\IMG_20180903_1005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3096344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xxx\Desktop\Camera\IMG_20180522_1622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068960"/>
            <a:ext cx="2952328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7659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7020272" cy="424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effectLst/>
                <a:latin typeface="Times New Roman"/>
                <a:ea typeface="Times New Roman"/>
              </a:rPr>
              <a:t> </a:t>
            </a:r>
            <a:endParaRPr lang="ru-RU" dirty="0" smtClean="0">
              <a:effectLst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Старшая комбинированная  группа  «Буратино»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  2018–2019  учебный год.</a:t>
            </a:r>
            <a:endParaRPr lang="ru-RU" b="1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effectLst/>
                <a:latin typeface="Times New Roman"/>
                <a:ea typeface="Times New Roman"/>
              </a:rPr>
              <a:t>Воспитатели:  Беляева Наталья Максимовна</a:t>
            </a:r>
            <a:r>
              <a:rPr lang="ru-RU" dirty="0" smtClean="0">
                <a:latin typeface="Times New Roman"/>
                <a:ea typeface="Times New Roman"/>
              </a:rPr>
              <a:t>(высшая категория)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                         </a:t>
            </a:r>
            <a:r>
              <a:rPr lang="ru-RU" dirty="0" err="1" smtClean="0">
                <a:latin typeface="Times New Roman"/>
              </a:rPr>
              <a:t>Барыленко</a:t>
            </a:r>
            <a:r>
              <a:rPr lang="ru-RU" dirty="0" smtClean="0">
                <a:latin typeface="Times New Roman"/>
              </a:rPr>
              <a:t> Алла Ивановна      (высшая категория)</a:t>
            </a:r>
            <a:endParaRPr lang="ru-RU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Помощник воспитателя: Гаврилова Елена Валерьевна</a:t>
            </a:r>
            <a:endParaRPr lang="ru-RU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effectLst/>
                <a:latin typeface="Times New Roman"/>
                <a:ea typeface="Times New Roman"/>
              </a:rPr>
              <a:t>Состав группы:</a:t>
            </a:r>
            <a:endParaRPr lang="ru-RU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effectLst/>
                <a:latin typeface="Times New Roman"/>
                <a:ea typeface="Times New Roman"/>
              </a:rPr>
              <a:t>Всего - 23  ребенка.</a:t>
            </a:r>
            <a:endParaRPr lang="ru-RU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effectLst/>
                <a:latin typeface="Times New Roman"/>
                <a:ea typeface="Times New Roman"/>
              </a:rPr>
              <a:t>Возраст детей: от 5 до  6 лет.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>
                <a:effectLst/>
                <a:latin typeface="Times New Roman"/>
                <a:ea typeface="Times New Roman"/>
              </a:rPr>
              <a:t>Мальчиков -14 человек;  Девочек  -9 человек.</a:t>
            </a:r>
            <a:endParaRPr lang="ru-RU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7066" y="2636912"/>
            <a:ext cx="3055374" cy="32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007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58000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dirty="0" smtClean="0">
                <a:effectLst/>
                <a:latin typeface="Times New Roman"/>
              </a:rPr>
              <a:t> </a:t>
            </a: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31699"/>
            <a:ext cx="7818092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Рабочая программа составлена в виде развернутого перспективного планирования на основе примерной основной общеобразовательной программы дошкольного образования «От рождения до школы»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под ред. Н.Е. 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Вераксы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, Т.С. Комаровой, М.А. Васильевой и основной образовательной программой МБДОУ ДС №38 «Колокольчик» г.Светлоград.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Рабочая программа для детей 5-6лет (старшая группа) составлена по образовательным областям: физическое развитие, социально-коммуникативное развитие, познавательное развитие, художественно-эстетическое развитие, речевое развитие.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В программе определены виды интеграций образовательных направлений и целевые ориентиры развития ребенка.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b="1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          Нормативное обеспечение образовательной деятельности ДОУ.</a:t>
            </a:r>
            <a:endParaRPr lang="ru-RU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0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60649"/>
            <a:ext cx="87154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 связи с этим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- образовательные задачи в группе опираются на новые педагогические технологии, инновационные методики с учётом индивидуально-психологических, физиологических особенностей каждого ребёнка и с использованием здоровье сберегающих технологий. </a:t>
            </a:r>
          </a:p>
          <a:p>
            <a:pPr indent="449580" algn="just">
              <a:lnSpc>
                <a:spcPct val="150000"/>
              </a:lnSpc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 группе обеспечены условия для  систематической работы, для всестороннего воспитания и обучения детей. </a:t>
            </a:r>
          </a:p>
          <a:p>
            <a:pPr indent="449580" algn="just">
              <a:lnSpc>
                <a:spcPct val="150000"/>
              </a:lnSpc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Для этого в средней группе созданы следующие  центры:</a:t>
            </a:r>
          </a:p>
          <a:p>
            <a:pPr indent="449580">
              <a:lnSpc>
                <a:spcPct val="150000"/>
              </a:lnSpc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•Центры умеренной активности: «Математический центр», «Литературный центр», 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Природы», 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атриотического воспитания», «Театрализованный центр».</a:t>
            </a:r>
          </a:p>
          <a:p>
            <a:pPr indent="449580">
              <a:lnSpc>
                <a:spcPct val="150000"/>
              </a:lnSpc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 • Центры средней активности: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конструирования», «Центр экспериментирования», «Центр детского творчества»,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Безопасности»;</a:t>
            </a:r>
          </a:p>
          <a:p>
            <a:pPr indent="449580">
              <a:lnSpc>
                <a:spcPct val="150000"/>
              </a:lnSpc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• Зона повышенной активности: «Спортивный центр», «Музыкальный центр», «Центр игры», «Уголок дежурства».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5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6535" y="346123"/>
            <a:ext cx="3635896" cy="2654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packard bell\Desktop\P224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561611" cy="256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98879" y="3229504"/>
            <a:ext cx="2671208" cy="3635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11845"/>
            <a:ext cx="3561611" cy="2671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 rot="10800000" flipV="1">
            <a:off x="539551" y="0"/>
            <a:ext cx="791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«центр природы.»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2129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конструирования.»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6535" y="3212976"/>
            <a:ext cx="385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«мини центр безопасности.»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2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06265" y="153062"/>
            <a:ext cx="2753114" cy="3222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7212" y="3726324"/>
            <a:ext cx="3572882" cy="2864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697" y="3726324"/>
            <a:ext cx="3361478" cy="2864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32696" y="0"/>
            <a:ext cx="392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«математический мини центр.»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696" y="3325637"/>
            <a:ext cx="406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еатральный центр.»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3140971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« центр игры.»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7212" y="357165"/>
            <a:ext cx="3478320" cy="2783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17212" y="0"/>
            <a:ext cx="357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гостях у Маши.»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278" y="369332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727" y="3892940"/>
            <a:ext cx="4032448" cy="2704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packard bell\Desktop\P22400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9333"/>
            <a:ext cx="357103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97727" y="0"/>
            <a:ext cx="403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«музыкальный мини центр.»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7" y="0"/>
            <a:ext cx="357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«мини центр творчества.»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500438"/>
            <a:ext cx="391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«мини центр ряженья «Красотка».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4932040" y="3448667"/>
            <a:ext cx="421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Picture 2" descr="C:\Users\packard bell\Desktop\P2240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17999"/>
            <a:ext cx="3571039" cy="2779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5076056" y="339366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«литературный   центр.»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78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909" y="196375"/>
            <a:ext cx="284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39785" y="236733"/>
            <a:ext cx="423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6" descr="C:\Users\packard bell\Desktop\P224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909" y="3807010"/>
            <a:ext cx="3715901" cy="2712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9786" y="381041"/>
            <a:ext cx="377568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909" y="381041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123728" y="335137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центр экспериментирования.»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87475" y="3506065"/>
            <a:ext cx="2565926" cy="3461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723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274</TotalTime>
  <Words>161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Муниципальное бюджетное дошкольное образовательное учреждение детский сад комбинированного вида № 38 «Колокольчик»  г. Светлоград Петровского  муниципального района средняя комбинированная  группа «Буратино» 2018 -2019 учебный год.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ДС №38 «Колокольчик» средняя группа «Буратино»</dc:title>
  <dc:creator>packard bell</dc:creator>
  <cp:lastModifiedBy>xxx</cp:lastModifiedBy>
  <cp:revision>32</cp:revision>
  <dcterms:created xsi:type="dcterms:W3CDTF">2016-03-08T13:41:53Z</dcterms:created>
  <dcterms:modified xsi:type="dcterms:W3CDTF">2018-09-12T10:51:33Z</dcterms:modified>
</cp:coreProperties>
</file>